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4"/>
  </p:sldMasterIdLst>
  <p:notesMasterIdLst>
    <p:notesMasterId r:id="rId37"/>
  </p:notesMasterIdLst>
  <p:sldIdLst>
    <p:sldId id="256" r:id="rId5"/>
    <p:sldId id="257" r:id="rId6"/>
    <p:sldId id="259" r:id="rId7"/>
    <p:sldId id="258" r:id="rId8"/>
    <p:sldId id="284" r:id="rId9"/>
    <p:sldId id="285" r:id="rId10"/>
    <p:sldId id="260" r:id="rId11"/>
    <p:sldId id="262" r:id="rId12"/>
    <p:sldId id="286" r:id="rId13"/>
    <p:sldId id="261" r:id="rId14"/>
    <p:sldId id="263" r:id="rId15"/>
    <p:sldId id="287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embeddedFontLst>
    <p:embeddedFont>
      <p:font typeface="Dosis Light" panose="020B0604020202020204" charset="0"/>
      <p:regular r:id="rId38"/>
      <p:bold r:id="rId39"/>
    </p:embeddedFont>
    <p:embeddedFont>
      <p:font typeface="Dosis" panose="020B0604020202020204" charset="0"/>
      <p:regular r:id="rId40"/>
      <p:bold r:id="rId41"/>
    </p:embeddedFont>
    <p:embeddedFont>
      <p:font typeface="Titillium Web Light" panose="020B0604020202020204" charset="0"/>
      <p:regular r:id="rId42"/>
      <p:bold r:id="rId43"/>
      <p:italic r:id="rId44"/>
      <p:boldItalic r:id="rId45"/>
    </p:embeddedFont>
    <p:embeddedFont>
      <p:font typeface="Ekkamai Standard" panose="02000506000000020003" pitchFamily="2" charset="0"/>
      <p:regular r:id="rId46"/>
    </p:embeddedFont>
    <p:embeddedFont>
      <p:font typeface="Titillium Web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0BFB7"/>
    <a:srgbClr val="0B87A1"/>
    <a:srgbClr val="015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66A58D-1602-4783-86B1-76F2C079F783}">
  <a:tblStyle styleId="{C766A58D-1602-4783-86B1-76F2C079F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>
        <p:scale>
          <a:sx n="68" d="100"/>
          <a:sy n="68" d="100"/>
        </p:scale>
        <p:origin x="936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59070022" userId="3877cbd7-4b44-4863-b3b4-4d1b5ea505a1" providerId="ADAL" clId="{F3191D92-2822-4FCA-A0D7-3D7822ADCF87}"/>
    <pc:docChg chg="modSld">
      <pc:chgData name="59070022" userId="3877cbd7-4b44-4863-b3b4-4d1b5ea505a1" providerId="ADAL" clId="{F3191D92-2822-4FCA-A0D7-3D7822ADCF87}" dt="2018-04-28T15:36:45.879" v="41" actId="20577"/>
      <pc:docMkLst>
        <pc:docMk/>
      </pc:docMkLst>
      <pc:sldChg chg="modSp">
        <pc:chgData name="59070022" userId="3877cbd7-4b44-4863-b3b4-4d1b5ea505a1" providerId="ADAL" clId="{F3191D92-2822-4FCA-A0D7-3D7822ADCF87}" dt="2018-04-28T15:34:39.295" v="29" actId="20577"/>
        <pc:sldMkLst>
          <pc:docMk/>
          <pc:sldMk cId="0" sldId="256"/>
        </pc:sldMkLst>
        <pc:spChg chg="mod">
          <ac:chgData name="59070022" userId="3877cbd7-4b44-4863-b3b4-4d1b5ea505a1" providerId="ADAL" clId="{F3191D92-2822-4FCA-A0D7-3D7822ADCF87}" dt="2018-04-28T15:34:39.295" v="29" actId="20577"/>
          <ac:spMkLst>
            <pc:docMk/>
            <pc:sldMk cId="0" sldId="256"/>
            <ac:spMk id="2" creationId="{4F15FC85-3AFD-45A4-BD74-6EA87AB7EA10}"/>
          </ac:spMkLst>
        </pc:spChg>
      </pc:sldChg>
      <pc:sldChg chg="addSp modSp">
        <pc:chgData name="59070022" userId="3877cbd7-4b44-4863-b3b4-4d1b5ea505a1" providerId="ADAL" clId="{F3191D92-2822-4FCA-A0D7-3D7822ADCF87}" dt="2018-04-28T15:36:45.879" v="41" actId="20577"/>
        <pc:sldMkLst>
          <pc:docMk/>
          <pc:sldMk cId="928767078" sldId="286"/>
        </pc:sldMkLst>
        <pc:spChg chg="mod">
          <ac:chgData name="59070022" userId="3877cbd7-4b44-4863-b3b4-4d1b5ea505a1" providerId="ADAL" clId="{F3191D92-2822-4FCA-A0D7-3D7822ADCF87}" dt="2018-04-28T15:36:45.879" v="41" actId="20577"/>
          <ac:spMkLst>
            <pc:docMk/>
            <pc:sldMk cId="928767078" sldId="286"/>
            <ac:spMk id="3" creationId="{636A18B3-4F43-2144-A88A-9F6F6ADE5C73}"/>
          </ac:spMkLst>
        </pc:spChg>
        <pc:picChg chg="add mod ord">
          <ac:chgData name="59070022" userId="3877cbd7-4b44-4863-b3b4-4d1b5ea505a1" providerId="ADAL" clId="{F3191D92-2822-4FCA-A0D7-3D7822ADCF87}" dt="2018-04-28T15:36:30.407" v="40" actId="1076"/>
          <ac:picMkLst>
            <pc:docMk/>
            <pc:sldMk cId="928767078" sldId="286"/>
            <ac:picMk id="5" creationId="{36284828-3348-41DF-A88E-48C6FC79F90E}"/>
          </ac:picMkLst>
        </pc:picChg>
      </pc:sldChg>
    </pc:docChg>
  </pc:docChgLst>
  <pc:docChgLst>
    <pc:chgData name="59070022" userId="3877cbd7-4b44-4863-b3b4-4d1b5ea505a1" providerId="ADAL" clId="{71C5E165-6E4A-4C30-BBC5-8A239C363D89}"/>
    <pc:docChg chg="custSel addSld delSld modSld">
      <pc:chgData name="59070022" userId="3877cbd7-4b44-4863-b3b4-4d1b5ea505a1" providerId="ADAL" clId="{71C5E165-6E4A-4C30-BBC5-8A239C363D89}" dt="2018-04-21T05:23:59.879" v="690" actId="403"/>
      <pc:docMkLst>
        <pc:docMk/>
      </pc:docMkLst>
      <pc:sldChg chg="addSp modSp">
        <pc:chgData name="59070022" userId="3877cbd7-4b44-4863-b3b4-4d1b5ea505a1" providerId="ADAL" clId="{71C5E165-6E4A-4C30-BBC5-8A239C363D89}" dt="2018-04-12T06:09:19.877" v="143" actId="207"/>
        <pc:sldMkLst>
          <pc:docMk/>
          <pc:sldMk cId="0" sldId="256"/>
        </pc:sldMkLst>
        <pc:spChg chg="add mod">
          <ac:chgData name="59070022" userId="3877cbd7-4b44-4863-b3b4-4d1b5ea505a1" providerId="ADAL" clId="{71C5E165-6E4A-4C30-BBC5-8A239C363D89}" dt="2018-04-12T06:09:19.877" v="143" actId="207"/>
          <ac:spMkLst>
            <pc:docMk/>
            <pc:sldMk cId="0" sldId="256"/>
            <ac:spMk id="2" creationId="{4F15FC85-3AFD-45A4-BD74-6EA87AB7EA10}"/>
          </ac:spMkLst>
        </pc:spChg>
        <pc:spChg chg="mod">
          <ac:chgData name="59070022" userId="3877cbd7-4b44-4863-b3b4-4d1b5ea505a1" providerId="ADAL" clId="{71C5E165-6E4A-4C30-BBC5-8A239C363D89}" dt="2018-04-12T06:06:13.735" v="120" actId="404"/>
          <ac:spMkLst>
            <pc:docMk/>
            <pc:sldMk cId="0" sldId="256"/>
            <ac:spMk id="3836" creationId="{00000000-0000-0000-0000-000000000000}"/>
          </ac:spMkLst>
        </pc:spChg>
      </pc:sldChg>
      <pc:sldChg chg="modSp">
        <pc:chgData name="59070022" userId="3877cbd7-4b44-4863-b3b4-4d1b5ea505a1" providerId="ADAL" clId="{71C5E165-6E4A-4C30-BBC5-8A239C363D89}" dt="2018-04-12T06:12:30.533" v="419" actId="20577"/>
        <pc:sldMkLst>
          <pc:docMk/>
          <pc:sldMk cId="0" sldId="257"/>
        </pc:sldMkLst>
        <pc:spChg chg="mod">
          <ac:chgData name="59070022" userId="3877cbd7-4b44-4863-b3b4-4d1b5ea505a1" providerId="ADAL" clId="{71C5E165-6E4A-4C30-BBC5-8A239C363D89}" dt="2018-04-12T06:09:54.829" v="226" actId="20577"/>
          <ac:spMkLst>
            <pc:docMk/>
            <pc:sldMk cId="0" sldId="257"/>
            <ac:spMk id="3841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2:13.541" v="346" actId="20577"/>
          <ac:spMkLst>
            <pc:docMk/>
            <pc:sldMk cId="0" sldId="257"/>
            <ac:spMk id="3842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2:30.533" v="419" actId="20577"/>
          <ac:spMkLst>
            <pc:docMk/>
            <pc:sldMk cId="0" sldId="257"/>
            <ac:spMk id="3843" creationId="{00000000-0000-0000-0000-000000000000}"/>
          </ac:spMkLst>
        </pc:spChg>
      </pc:sldChg>
      <pc:sldChg chg="modSp">
        <pc:chgData name="59070022" userId="3877cbd7-4b44-4863-b3b4-4d1b5ea505a1" providerId="ADAL" clId="{71C5E165-6E4A-4C30-BBC5-8A239C363D89}" dt="2018-04-12T06:13:51.986" v="606" actId="404"/>
        <pc:sldMkLst>
          <pc:docMk/>
          <pc:sldMk cId="0" sldId="259"/>
        </pc:sldMkLst>
        <pc:spChg chg="mod">
          <ac:chgData name="59070022" userId="3877cbd7-4b44-4863-b3b4-4d1b5ea505a1" providerId="ADAL" clId="{71C5E165-6E4A-4C30-BBC5-8A239C363D89}" dt="2018-04-12T06:13:45.384" v="605" actId="2711"/>
          <ac:spMkLst>
            <pc:docMk/>
            <pc:sldMk cId="0" sldId="259"/>
            <ac:spMk id="3858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3:51.986" v="606" actId="404"/>
          <ac:spMkLst>
            <pc:docMk/>
            <pc:sldMk cId="0" sldId="259"/>
            <ac:spMk id="3859" creationId="{00000000-0000-0000-0000-000000000000}"/>
          </ac:spMkLst>
        </pc:spChg>
      </pc:sldChg>
      <pc:sldChg chg="addSp delSp modSp">
        <pc:chgData name="59070022" userId="3877cbd7-4b44-4863-b3b4-4d1b5ea505a1" providerId="ADAL" clId="{71C5E165-6E4A-4C30-BBC5-8A239C363D89}" dt="2018-04-21T05:23:59.879" v="690" actId="403"/>
        <pc:sldMkLst>
          <pc:docMk/>
          <pc:sldMk cId="0" sldId="261"/>
        </pc:sldMkLst>
        <pc:spChg chg="add mod">
          <ac:chgData name="59070022" userId="3877cbd7-4b44-4863-b3b4-4d1b5ea505a1" providerId="ADAL" clId="{71C5E165-6E4A-4C30-BBC5-8A239C363D89}" dt="2018-04-21T05:23:49.817" v="687" actId="2711"/>
          <ac:spMkLst>
            <pc:docMk/>
            <pc:sldMk cId="0" sldId="261"/>
            <ac:spMk id="2" creationId="{23D9B25E-EDA8-4051-A020-7A8B10AD6699}"/>
          </ac:spMkLst>
        </pc:spChg>
        <pc:spChg chg="add mod">
          <ac:chgData name="59070022" userId="3877cbd7-4b44-4863-b3b4-4d1b5ea505a1" providerId="ADAL" clId="{71C5E165-6E4A-4C30-BBC5-8A239C363D89}" dt="2018-04-21T05:23:59.879" v="690" actId="403"/>
          <ac:spMkLst>
            <pc:docMk/>
            <pc:sldMk cId="0" sldId="261"/>
            <ac:spMk id="3" creationId="{9723FD2A-A5A7-474A-8666-FBE1FCE503E6}"/>
          </ac:spMkLst>
        </pc:spChg>
        <pc:picChg chg="del">
          <ac:chgData name="59070022" userId="3877cbd7-4b44-4863-b3b4-4d1b5ea505a1" providerId="ADAL" clId="{71C5E165-6E4A-4C30-BBC5-8A239C363D89}" dt="2018-04-21T05:21:41.055" v="607" actId="478"/>
          <ac:picMkLst>
            <pc:docMk/>
            <pc:sldMk cId="0" sldId="261"/>
            <ac:picMk id="7" creationId="{D28B48E6-2226-C34F-8B3C-89564BEBD2FB}"/>
          </ac:picMkLst>
        </pc:picChg>
        <pc:picChg chg="add mod modCrop">
          <ac:chgData name="59070022" userId="3877cbd7-4b44-4863-b3b4-4d1b5ea505a1" providerId="ADAL" clId="{71C5E165-6E4A-4C30-BBC5-8A239C363D89}" dt="2018-04-21T05:22:30.968" v="631" actId="403"/>
          <ac:picMkLst>
            <pc:docMk/>
            <pc:sldMk cId="0" sldId="261"/>
            <ac:picMk id="1026" creationId="{8425F0DE-FF40-486C-9E9D-BE9EB9E43E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1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Shape 3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Shape 3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Shape 3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Shape 3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Shape 3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Shape 3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Shape 3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Shape 40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Shape 40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Shape 40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Shape 4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Shape 4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Shape 4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Shape 4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Shape 4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Shape 40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Shape 40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Shape 4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Shape 4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48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5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ระบบจองสถานที่</a:t>
            </a:r>
            <a:r>
              <a:rPr lang="th-TH" sz="18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ในสถาบันเทคโนโลยีพระจอมเกล้าเจ้าคุณทหารลาดกระบัง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5FC85-3AFD-45A4-BD74-6EA87AB7EA10}"/>
              </a:ext>
            </a:extLst>
          </p:cNvPr>
          <p:cNvSpPr/>
          <p:nvPr/>
        </p:nvSpPr>
        <p:spPr>
          <a:xfrm>
            <a:off x="326694" y="3754577"/>
            <a:ext cx="62673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การนำเสนอนี้เป็นส่วนหนึ่งของวิชา </a:t>
            </a:r>
            <a:endParaRPr lang="en-US" sz="12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แนวคิดระบบฐานข้อมูล (</a:t>
            </a:r>
            <a:r>
              <a:rPr lang="en-GB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Database System Concepts) </a:t>
            </a:r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รหัสวิชา 06016217</a:t>
            </a:r>
            <a:endParaRPr lang="en-US" sz="12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endParaRPr lang="en-US" sz="1200" dirty="0">
              <a:solidFill>
                <a:srgbClr val="0B87A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หลักสูตรวิทยาศาสตร์บัณฑิต สาขาวิชาเทคโนโลยีสารสนเทศ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ภาคเรียนที่2 ปีการศึกษา 2560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คณะเทคโนโลยีสารสนเทศ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สถาบันเทคโนโลยีพระจอมเกล้าเจ้าคุณทหารลาดกระบัง</a:t>
            </a:r>
            <a:endParaRPr lang="en-GB" sz="1200" dirty="0">
              <a:solidFill>
                <a:srgbClr val="0B87A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" name="Shape 3898">
            <a:extLst>
              <a:ext uri="{FF2B5EF4-FFF2-40B4-BE49-F238E27FC236}">
                <a16:creationId xmlns:a16="http://schemas.microsoft.com/office/drawing/2014/main" id="{A295034C-690C-C340-987E-9A525F232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ส</a:t>
            </a:r>
            <a:r>
              <a:rPr lang="th-TH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า</a:t>
            </a: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มารถเข้าไปดูได้ที่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1026" name="Picture 2" descr="Polymorphism ignored by mongoid | Fixed issues |Ruby on ...">
            <a:extLst>
              <a:ext uri="{FF2B5EF4-FFF2-40B4-BE49-F238E27FC236}">
                <a16:creationId xmlns:a16="http://schemas.microsoft.com/office/drawing/2014/main" id="{8425F0DE-FF40-486C-9E9D-BE9EB9E43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30" b="37972"/>
          <a:stretch/>
        </p:blipFill>
        <p:spPr bwMode="auto">
          <a:xfrm>
            <a:off x="621400" y="2049057"/>
            <a:ext cx="6858000" cy="11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9B25E-EDA8-4051-A020-7A8B10AD6699}"/>
              </a:ext>
            </a:extLst>
          </p:cNvPr>
          <p:cNvSpPr/>
          <p:nvPr/>
        </p:nvSpPr>
        <p:spPr>
          <a:xfrm>
            <a:off x="2356082" y="2409477"/>
            <a:ext cx="961121" cy="440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tillium Web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3FD2A-A5A7-474A-8666-FBE1FCE503E6}"/>
              </a:ext>
            </a:extLst>
          </p:cNvPr>
          <p:cNvSpPr txBox="1"/>
          <p:nvPr/>
        </p:nvSpPr>
        <p:spPr>
          <a:xfrm>
            <a:off x="2235942" y="2475845"/>
            <a:ext cx="233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tillium Web Light" panose="020B0604020202020204" charset="0"/>
              </a:rPr>
              <a:t>space.</a:t>
            </a:r>
            <a:r>
              <a:rPr lang="en-US" sz="1800" dirty="0">
                <a:latin typeface="Titillium Web Light" panose="020B0604020202020204" charset="0"/>
                <a:cs typeface="Ekkamai Standard" panose="02000506000000020003" pitchFamily="2" charset="0"/>
              </a:rPr>
              <a:t>itforge</a:t>
            </a:r>
            <a:r>
              <a:rPr lang="en-US" sz="1800" dirty="0">
                <a:latin typeface="Titillium Web Light" panose="020B0604020202020204" charset="0"/>
              </a:rPr>
              <a:t>.io</a:t>
            </a:r>
            <a:endParaRPr lang="en-GB" sz="1800" dirty="0">
              <a:latin typeface="Titillium Web Light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จองสถานที่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ยืนยันการ</a:t>
            </a:r>
            <a:r>
              <a:rPr lang="th-TH">
                <a:latin typeface="Ekkamai Standard" panose="02000506000000020003" pitchFamily="2" charset="0"/>
                <a:cs typeface="Ekkamai Standard" panose="02000506000000020003" pitchFamily="2" charset="0"/>
              </a:rPr>
              <a:t>ใช้สถานที่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84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Shape 3916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Shape 39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Shape 3929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Shape 39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Shape 3938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{C766A58D-1602-4783-86B1-76F2C079F783}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Shape 3945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Shape 394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Shape 3947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Shape 3948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Shape 3949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Shape 3950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Shape 3951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Shape 3952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Shape 3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Shape 39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Shape 395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Shape 396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วันนี้เราจะพูดถึง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42" name="Shape 3842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</a:t>
            </a:r>
            <a:r>
              <a:rPr lang="th-TH" sz="1600" b="1" dirty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ใหม่</a:t>
            </a:r>
            <a:r>
              <a:rPr lang="th-TH" sz="1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ที่เราทำ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เช่น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เราแก้ปัญหาของระบบเก่าอะไรบ้าง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เราแก้ไขมันด้วยอะไร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สี่</a:t>
            </a:r>
            <a:r>
              <a:rPr lang="th-TH" sz="12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ง</a:t>
            </a: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ที่ถูกพัฒนาขึ้นจากระบบเดิม</a:t>
            </a:r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600" b="1" dirty="0">
                <a:latin typeface="Ekkamai Standard" panose="02000506000000020003" pitchFamily="2" charset="0"/>
                <a:ea typeface="Titillium Web"/>
                <a:cs typeface="Ekkamai Standard" panose="02000506000000020003" pitchFamily="2" charset="0"/>
                <a:sym typeface="Titillium Web"/>
              </a:rPr>
              <a:t>ปัญหาของระบบเก่า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เช่น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ปัญหาด้านการจอง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ปัญหาด้านการใช้งานสถานที่ซ้ำกัน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ปัญหาหากสถานที่ที่จองมีปัญหาด้าน</a:t>
            </a:r>
            <a:r>
              <a:rPr lang="th-TH" sz="1200" dirty="0" err="1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ต่างๆ</a:t>
            </a:r>
            <a:endParaRPr lang="th-TH" sz="1200" dirty="0">
              <a:latin typeface="Ekkamai Standard" panose="02000506000000020003" pitchFamily="2" charset="0"/>
              <a:cs typeface="Ekkamai Standard" panose="02000506000000020003" pitchFamily="2" charset="0"/>
              <a:sym typeface="Titillium Web"/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Shape 396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Shape 3967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Shape 396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Shape 3969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Shape 397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Shape 3977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Shape 3978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Shape 3980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Shape 3981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Shape 398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Shape 3988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Shape 3989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Shape 399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Shape 3991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Shape 3992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Shape 3993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Shape 399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Shape 399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</a:t>
            </a:r>
            <a:r>
              <a:rPr lang="en" u="sng">
                <a:solidFill>
                  <a:srgbClr val="003B55"/>
                </a:solidFill>
                <a:hlinkClick r:id="rId3"/>
              </a:rPr>
              <a:t>Google Sheets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000" name="Shape 400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00"/>
            <a:ext cx="5141325" cy="42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Shape 400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Shape 4006"/>
          <p:cNvSpPr/>
          <p:nvPr/>
        </p:nvSpPr>
        <p:spPr>
          <a:xfrm>
            <a:off x="4328485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Shape 4007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ANDROID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08" name="Shape 4008"/>
          <p:cNvSpPr/>
          <p:nvPr/>
        </p:nvSpPr>
        <p:spPr>
          <a:xfrm>
            <a:off x="44218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9" name="Shape 40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/>
          <p:nvPr/>
        </p:nvSpPr>
        <p:spPr>
          <a:xfrm>
            <a:off x="434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5" name="Shape 4015"/>
          <p:cNvSpPr/>
          <p:nvPr/>
        </p:nvSpPr>
        <p:spPr>
          <a:xfrm>
            <a:off x="447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6" name="Shape 4016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iPHONE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17" name="Shape 40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Shape 4022"/>
          <p:cNvSpPr/>
          <p:nvPr/>
        </p:nvSpPr>
        <p:spPr>
          <a:xfrm>
            <a:off x="387452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Shape 4023"/>
          <p:cNvSpPr/>
          <p:nvPr/>
        </p:nvSpPr>
        <p:spPr>
          <a:xfrm>
            <a:off x="40732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4" name="Shape 402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5" name="Shape 40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Shape 4031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Shape 40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DESKTOP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3" name="Shape 40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Shape 40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47" name="Shape 404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0B87A1"/>
                </a:solidFill>
                <a:hlinkClick r:id="rId3"/>
              </a:rPr>
              <a:t>SlidesCarnival</a:t>
            </a:r>
            <a:endParaRPr sz="2400" dirty="0">
              <a:solidFill>
                <a:srgbClr val="0B87A1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Photographs by </a:t>
            </a:r>
            <a:r>
              <a:rPr lang="en" sz="2400" u="sng">
                <a:solidFill>
                  <a:srgbClr val="0B87A1"/>
                </a:solidFill>
                <a:hlinkClick r:id="rId4"/>
              </a:rPr>
              <a:t>Unsplash</a:t>
            </a:r>
            <a:endParaRPr sz="2400" dirty="0">
              <a:solidFill>
                <a:srgbClr val="0B87A1"/>
              </a:solidFill>
            </a:endParaRPr>
          </a:p>
        </p:txBody>
      </p:sp>
      <p:sp>
        <p:nvSpPr>
          <p:cNvPr id="4048" name="Shape 40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kkamai Standard" panose="02000506000000020003" pitchFamily="2" charset="0"/>
                <a:cs typeface="Ekkamai Standard" panose="02000506000000020003" pitchFamily="2" charset="0"/>
              </a:rPr>
              <a:t>1. </a:t>
            </a:r>
            <a:br>
              <a:rPr lang="en-US" dirty="0">
                <a:latin typeface="Ekkamai Standard" panose="02000506000000020003" pitchFamily="2" charset="0"/>
                <a:cs typeface="Ekkamai Standard" panose="02000506000000020003" pitchFamily="2" charset="0"/>
              </a:rPr>
            </a:b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ปัญหาของระบบเดิม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ทำไมจึงเรียกระบบเดิมว่ามีปัญหา</a:t>
            </a:r>
            <a:r>
              <a:rPr lang="en-US" sz="20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?</a:t>
            </a:r>
            <a:endParaRPr sz="20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Shape 405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54" name="Shape 4054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This presentation uses the following typographies and colors:</a:t>
            </a:r>
            <a:endParaRPr sz="1300" dirty="0"/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Titles: </a:t>
            </a:r>
            <a:r>
              <a:rPr lang="en" sz="1300" b="1" dirty="0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Body copy: </a:t>
            </a:r>
            <a:r>
              <a:rPr lang="en" sz="1300" b="1" dirty="0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You can download the fonts on these pages:</a:t>
            </a: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3"/>
              </a:rPr>
              <a:t>http://www.impallari.com/dosis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4"/>
              </a:rPr>
              <a:t>http://www.campivisivi.net/titillium/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3B55"/>
                </a:solidFill>
              </a:rPr>
              <a:t>Pastel green </a:t>
            </a:r>
            <a:r>
              <a:rPr lang="en" sz="1300" b="1" dirty="0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Green </a:t>
            </a:r>
            <a:r>
              <a:rPr lang="en" sz="13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Teal </a:t>
            </a:r>
            <a:r>
              <a:rPr lang="en" sz="1300" b="1" dirty="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Navy </a:t>
            </a:r>
            <a:r>
              <a:rPr lang="en" sz="1300" b="1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Dark navy </a:t>
            </a:r>
            <a:r>
              <a:rPr lang="en" sz="1300" b="1" dirty="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 dirty="0">
              <a:solidFill>
                <a:srgbClr val="003B55"/>
              </a:solidFill>
            </a:endParaRPr>
          </a:p>
        </p:txBody>
      </p:sp>
      <p:sp>
        <p:nvSpPr>
          <p:cNvPr id="4055" name="Shape 4055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6" name="Shape 405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Shape 4061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062" name="Shape 406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Shape 406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Shape 406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Shape 406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Shape 406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Shape 406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8" name="Shape 406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069" name="Shape 406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Shape 407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Shape 4071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072" name="Shape 407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Shape 407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Shape 4074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Shape 4075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6" name="Shape 4076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077" name="Shape 407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Shape 407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Shape 407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Shape 4080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081" name="Shape 408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Shape 408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Shape 408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Shape 408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5" name="Shape 4085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6" name="Shape 4086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087" name="Shape 408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Shape 408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Shape 408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Shape 409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Shape 409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Shape 409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Shape 409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Shape 409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Shape 409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Shape 409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Shape 409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Shape 409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Shape 409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Shape 410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Shape 410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Shape 410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Shape 410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Shape 410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Shape 410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Shape 410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Shape 410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108" name="Shape 410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Shape 410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Shape 4110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111" name="Shape 411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Shape 411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Shape 41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4" name="Shape 4114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115" name="Shape 411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Shape 411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Shape 411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8" name="Shape 411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119" name="Shape 411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Shape 412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Shape 412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Shape 412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3" name="Shape 4123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Shape 4124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Shape 4125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Shape 4126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7" name="Shape 412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128" name="Shape 412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Shape 412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0" name="Shape 4130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131" name="Shape 413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Shape 413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Shape 4133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134" name="Shape 413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Shape 413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Shape 4136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137" name="Shape 413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Shape 41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9" name="Shape 4139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140" name="Shape 41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Shape 414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Shape 414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Shape 414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Shape 4144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145" name="Shape 414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Shape 41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Shape 414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148" name="Shape 41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Shape 41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Shape 415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1" name="Shape 4151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2" name="Shape 4152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153" name="Shape 415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Shape 415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5" name="Shape 4155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156" name="Shape 415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Shape 415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Shape 415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Shape 415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Shape 416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Shape 4161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162" name="Shape 416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Shape 416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Shape 4164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165" name="Shape 416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Shape 416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Shape 416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Shape 416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Shape 416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Shape 4170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171" name="Shape 417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Shape 417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Shape 417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Shape 417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Shape 417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6" name="Shape 4176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177" name="Shape 417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Shape 417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Shape 417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Shape 418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1" name="Shape 4181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Shape 4182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Shape 4183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4" name="Shape 4184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185" name="Shape 418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Shape 418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Shape 418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188" name="Shape 418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Shape 418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0" name="Shape 4190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191" name="Shape 419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Shape 419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3" name="Shape 4193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Shape 4194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195" name="Shape 419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Shape 419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7" name="Shape 419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198" name="Shape 419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Shape 419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Shape 420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Shape 420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Shape 420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Shape 4203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204" name="Shape 420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Shape 420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6" name="Shape 4206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Shape 4207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8" name="Shape 420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209" name="Shape 420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Shape 421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Shape 4211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212" name="Shape 421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Shape 421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4" name="Shape 4214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5" name="Shape 4215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216" name="Shape 421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Shape 421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Shape 421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219" name="Shape 421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Shape 422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Shape 422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2" name="Shape 4222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Shape 4223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Shape 4224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225" name="Shape 422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Shape 422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7" name="Shape 422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228" name="Shape 422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Shape 422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Shape 423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Shape 423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Shape 4232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233" name="Shape 423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Shape 423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Shape 423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Shape 4236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237" name="Shape 423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Shape 42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Shape 4239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240" name="Shape 42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Shape 424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Shape 424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Shape 4243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244" name="Shape 424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Shape 424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Shape 42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Shape 42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Shape 42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9" name="Shape 4249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250" name="Shape 425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Shape 425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Shape 4252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253" name="Shape 425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Shape 425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Shape 425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Shape 425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Shape 425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8" name="Shape 425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9" name="Shape 4259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260" name="Shape 426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Shape 426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2" name="Shape 4262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263" name="Shape 426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Shape 426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Shape 426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Shape 426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7" name="Shape 4267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8" name="Shape 426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269" name="Shape 426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Shape 427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Shape 427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2" name="Shape 4272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273" name="Shape 427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Shape 427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Shape 427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6" name="Shape 4276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Shape 4277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8" name="Shape 427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Shape 4279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280" name="Shape 428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Shape 428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Shape 428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3" name="Shape 4283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Shape 4284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285" name="Shape 428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Shape 428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Shape 428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8" name="Shape 428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Shape 4289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290" name="Shape 429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Shape 429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Shape 429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Shape 429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Shape 429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5" name="Shape 4295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296" name="Shape 429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Shape 429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Shape 429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9" name="Shape 4299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300" name="Shape 430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Shape 430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Shape 430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Shape 4303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304" name="Shape 430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Shape 430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Shape 430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Shape 430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Shape 430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Shape 4309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310" name="Shape 431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Shape 431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Shape 431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Shape 431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Shape 431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Shape 4315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316" name="Shape 431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Shape 431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Shape 431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319" name="Shape 43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Shape 43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Shape 43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Shape 43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Shape 43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Shape 43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5" name="Shape 4325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6" name="Shape 4326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327" name="Shape 432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Shape 432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Shape 432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Shape 433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Shape 433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2" name="Shape 4332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333" name="Shape 433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334" name="Shape 433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335" name="Shape 4335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6" name="Shape 4336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337" name="Shape 43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Shape 43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Shape 4339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0" name="Shape 4340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341" name="Shape 43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Shape 434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3" name="Shape 4343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Shape 4344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Shape 43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Shape 4350"/>
          <p:cNvSpPr txBox="1"/>
          <p:nvPr/>
        </p:nvSpPr>
        <p:spPr>
          <a:xfrm>
            <a:off x="20114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Shape 4351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Shape 4352"/>
          <p:cNvSpPr txBox="1"/>
          <p:nvPr/>
        </p:nvSpPr>
        <p:spPr>
          <a:xfrm>
            <a:off x="496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B87A1"/>
                </a:solidFill>
              </a:rPr>
              <a:t>😉</a:t>
            </a:r>
            <a:endParaRPr sz="9600">
              <a:solidFill>
                <a:srgbClr val="0B87A1"/>
              </a:solidFill>
            </a:endParaRPr>
          </a:p>
        </p:txBody>
      </p:sp>
      <p:sp>
        <p:nvSpPr>
          <p:cNvPr id="4353" name="Shape 43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126150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ต้องไป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เขียนแบบฟอร์ม</a:t>
            </a:r>
            <a:r>
              <a:rPr lang="th-TH" sz="44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ซ้ำๆ</a:t>
            </a:r>
            <a:endParaRPr sz="44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429401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หากจองบ่อย</a:t>
            </a:r>
            <a:r>
              <a:rPr lang="en-US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ๆ จะต้องเขียนข้อมูลอีกครั้งเพื่ออะไร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หากจะใช้สถานที่เลย ต้องเขียนแบบฟอร์มก่อน (หากเป็นคนที่ตามตัวง่าย ก็อาจจะยอมได้)</a:t>
            </a:r>
            <a:endParaRPr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126150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เจ้าหน้าที่ต้อง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จัด</a:t>
            </a: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en-US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+ </a:t>
            </a: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ดูแล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ตารางเอง</a:t>
            </a:r>
            <a:endParaRPr sz="4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429401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โดยตารางใช้งานสถานที่นั้น เจ้าหน้าที่ฝ่ายวิชาการของแต่ละคณะจะมีอยู่ โดยเมื่อมีคนต้องการใช้งานสถานที่นั้น เจ้าหน้าที่มีหน้าที่ในการดูตาราง ว่าขัดแย้งกับการใช้งานอื่นหรือไม่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ทำให้ต้องรอเจ้าหน้าที่ เพื่อให้ผู้จองหาเวลาที่ว่างได้</a:t>
            </a:r>
          </a:p>
        </p:txBody>
      </p:sp>
      <p:pic>
        <p:nvPicPr>
          <p:cNvPr id="3852" name="Shape 3852"/>
          <p:cNvPicPr preferRelativeResize="0">
            <a:picLocks noChangeAspect="1"/>
          </p:cNvPicPr>
          <p:nvPr/>
        </p:nvPicPr>
        <p:blipFill rotWithShape="1">
          <a:blip r:embed="rId3"/>
          <a:srcRect l="35186" r="25000"/>
          <a:stretch/>
        </p:blipFill>
        <p:spPr>
          <a:xfrm>
            <a:off x="-206188" y="-20546"/>
            <a:ext cx="3083859" cy="516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62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401677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หากถ้าทำระบบใหม่ จะ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ปลอดภัยหรือไม่</a:t>
            </a:r>
            <a:endParaRPr sz="4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655900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เพราะไม่มีการยืนยันด้วยลายเซ็น ทำให้การจองนั้น ไม่จำเป็นต้องให้เจ้าของแอ</a:t>
            </a:r>
            <a:r>
              <a:rPr lang="th-TH" sz="16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คเ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คาวน</a:t>
            </a:r>
            <a:r>
              <a:rPr lang="th-TH" sz="16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์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ทำการจองเสมอไป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ระบบเดิมนั้น ต้องมีการเซ็นชื่อ จึงต้องเซ็นด้วยตัวผู้อนุมัติเอง และต้องมีใบขอใช้งานสถานที่อยู่กับตัวผู้อนุมัติ</a:t>
            </a:r>
          </a:p>
        </p:txBody>
      </p:sp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4868D-629C-914B-AC9E-B9E685776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89"/>
          <a:stretch/>
        </p:blipFill>
        <p:spPr>
          <a:xfrm>
            <a:off x="-546847" y="-38100"/>
            <a:ext cx="3319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price of doing the same old thing is far higher than the price of change 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- Bill Clinton</a:t>
            </a:r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18298-7CE6-2F44-9B93-3915049AFAC2}"/>
              </a:ext>
            </a:extLst>
          </p:cNvPr>
          <p:cNvSpPr>
            <a:spLocks noChangeAspect="1"/>
          </p:cNvSpPr>
          <p:nvPr/>
        </p:nvSpPr>
        <p:spPr>
          <a:xfrm>
            <a:off x="640231" y="842683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2A0F5-366C-A145-B03B-DDA042A1301E}"/>
              </a:ext>
            </a:extLst>
          </p:cNvPr>
          <p:cNvSpPr txBox="1"/>
          <p:nvPr/>
        </p:nvSpPr>
        <p:spPr>
          <a:xfrm>
            <a:off x="1532964" y="1033406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เวลา</a:t>
            </a:r>
            <a:endParaRPr lang="en-US" sz="2000" b="1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F4BC6A-FD22-214A-9039-19AAE9FD5A51}"/>
              </a:ext>
            </a:extLst>
          </p:cNvPr>
          <p:cNvSpPr>
            <a:spLocks noChangeAspect="1"/>
          </p:cNvSpPr>
          <p:nvPr/>
        </p:nvSpPr>
        <p:spPr>
          <a:xfrm>
            <a:off x="640231" y="1873624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EAD1E-B94F-8A4F-A40D-FC06949A0FB7}"/>
              </a:ext>
            </a:extLst>
          </p:cNvPr>
          <p:cNvSpPr txBox="1"/>
          <p:nvPr/>
        </p:nvSpPr>
        <p:spPr>
          <a:xfrm>
            <a:off x="1532964" y="2064347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ทรัพยากรบุคคล</a:t>
            </a:r>
            <a:endParaRPr lang="en-US" sz="2000" b="1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88476D-B7F0-4F46-A3C9-91BD4505BC6C}"/>
              </a:ext>
            </a:extLst>
          </p:cNvPr>
          <p:cNvSpPr>
            <a:spLocks noChangeAspect="1"/>
          </p:cNvSpPr>
          <p:nvPr/>
        </p:nvSpPr>
        <p:spPr>
          <a:xfrm>
            <a:off x="640231" y="2904565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3D325-D438-F243-B638-42FF414E4B99}"/>
              </a:ext>
            </a:extLst>
          </p:cNvPr>
          <p:cNvSpPr txBox="1"/>
          <p:nvPr/>
        </p:nvSpPr>
        <p:spPr>
          <a:xfrm>
            <a:off x="1532964" y="3095288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ทรัพยากรของสถาบัน</a:t>
            </a:r>
          </a:p>
          <a:p>
            <a:r>
              <a:rPr lang="th-TH" sz="16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เช่น ค่าไฟฟ้า ค่าพิมพ์แบบฟอร์ม ฯลฯ</a:t>
            </a:r>
            <a:endParaRPr lang="en-US" sz="16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36284828-3348-41DF-A88E-48C6FC79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9111" y="-2559678"/>
            <a:ext cx="11542220" cy="770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A18B3-4F43-2144-A88A-9F6F6ADE5C73}"/>
              </a:ext>
            </a:extLst>
          </p:cNvPr>
          <p:cNvSpPr txBox="1"/>
          <p:nvPr/>
        </p:nvSpPr>
        <p:spPr>
          <a:xfrm>
            <a:off x="1491095" y="394855"/>
            <a:ext cx="6161809" cy="646986"/>
          </a:xfrm>
          <a:prstGeom prst="round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Online </a:t>
            </a:r>
            <a:r>
              <a:rPr lang="en-US" sz="3200" dirty="0">
                <a:solidFill>
                  <a:srgbClr val="00B0F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Space Reservation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53A10-07F5-1A41-9FD4-2D7D35EF88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876707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5C1EF0044CF249A09568BFC7A27DEF" ma:contentTypeVersion="5" ma:contentTypeDescription="Create a new document." ma:contentTypeScope="" ma:versionID="a308155717e7f8eadebf0d848e17ba4f">
  <xsd:schema xmlns:xsd="http://www.w3.org/2001/XMLSchema" xmlns:xs="http://www.w3.org/2001/XMLSchema" xmlns:p="http://schemas.microsoft.com/office/2006/metadata/properties" xmlns:ns2="360d23a6-f195-4c5c-b5bb-19aa4319b9ef" targetNamespace="http://schemas.microsoft.com/office/2006/metadata/properties" ma:root="true" ma:fieldsID="b1d6afd8dd879a1d7a61ed4bc2f66470" ns2:_="">
    <xsd:import namespace="360d23a6-f195-4c5c-b5bb-19aa4319b9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d23a6-f195-4c5c-b5bb-19aa4319b9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FEF315-4F2A-4DAF-8EE0-ECF3CFF5D303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60d23a6-f195-4c5c-b5bb-19aa4319b9ef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5979E1-3B55-46E2-AEDB-56DA8D090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0d23a6-f195-4c5c-b5bb-19aa4319b9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2E163E-BB87-4827-B87B-51ADE6C4D1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1119</Words>
  <Application>Microsoft Office PowerPoint</Application>
  <PresentationFormat>On-screen Show (16:9)</PresentationFormat>
  <Paragraphs>195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Dosis Light</vt:lpstr>
      <vt:lpstr>Dosis</vt:lpstr>
      <vt:lpstr>Titillium Web Light</vt:lpstr>
      <vt:lpstr>Arial</vt:lpstr>
      <vt:lpstr>Ekkamai Standard</vt:lpstr>
      <vt:lpstr>Titillium Web</vt:lpstr>
      <vt:lpstr>Mowbray template</vt:lpstr>
      <vt:lpstr>ระบบจองสถานที่ในสถาบันเทคโนโลยีพระจอมเกล้าเจ้าคุณทหารลาดกระบัง</vt:lpstr>
      <vt:lpstr>วันนี้เราจะพูดถึง</vt:lpstr>
      <vt:lpstr> 1.  ปัญหาของระบบเดิม</vt:lpstr>
      <vt:lpstr>ต้องไปเขียนแบบฟอร์มซ้ำๆ</vt:lpstr>
      <vt:lpstr>เจ้าหน้าที่ต้องจัด + ดูแลตารางเอง</vt:lpstr>
      <vt:lpstr>หากถ้าทำระบบใหม่ จะปลอดภัยหรือไม่</vt:lpstr>
      <vt:lpstr>PowerPoint Presentation</vt:lpstr>
      <vt:lpstr>PowerPoint Presentation</vt:lpstr>
      <vt:lpstr>PowerPoint Presentation</vt:lpstr>
      <vt:lpstr>สามารถเข้าไปดูได้ที่</vt:lpstr>
      <vt:lpstr>จองสถานที่</vt:lpstr>
      <vt:lpstr>ยืนยันการใช้สถานที่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ระบบจองสถานที่ในสถาบันเทคโนโลยีพระจอมเกล้าเจ้าคุณทหารลาดกระบัง</dc:title>
  <cp:lastModifiedBy>59070022</cp:lastModifiedBy>
  <cp:revision>19</cp:revision>
  <dcterms:modified xsi:type="dcterms:W3CDTF">2018-04-28T15:36:47Z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0x010100F05C1EF0044CF249A09568BFC7A27DEF</vt:lpwstr>
  </property>
</Properties>
</file>